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293" r:id="rId4"/>
    <p:sldId id="294" r:id="rId5"/>
    <p:sldId id="297" r:id="rId6"/>
    <p:sldId id="273" r:id="rId7"/>
    <p:sldId id="274" r:id="rId8"/>
    <p:sldId id="295" r:id="rId9"/>
    <p:sldId id="298" r:id="rId10"/>
    <p:sldId id="276" r:id="rId11"/>
    <p:sldId id="277" r:id="rId12"/>
    <p:sldId id="286" r:id="rId13"/>
    <p:sldId id="289" r:id="rId14"/>
    <p:sldId id="290" r:id="rId15"/>
    <p:sldId id="296" r:id="rId16"/>
    <p:sldId id="291" r:id="rId17"/>
    <p:sldId id="29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3A7"/>
    <a:srgbClr val="7D8BF5"/>
    <a:srgbClr val="8C9BE6"/>
    <a:srgbClr val="0066CC"/>
    <a:srgbClr val="680000"/>
    <a:srgbClr val="C3CFC8"/>
    <a:srgbClr val="B4D4BC"/>
    <a:srgbClr val="213A27"/>
    <a:srgbClr val="213A0E"/>
    <a:srgbClr val="A6DF7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 autoAdjust="0"/>
    <p:restoredTop sz="94660"/>
  </p:normalViewPr>
  <p:slideViewPr>
    <p:cSldViewPr>
      <p:cViewPr varScale="1">
        <p:scale>
          <a:sx n="84" d="100"/>
          <a:sy n="84" d="100"/>
        </p:scale>
        <p:origin x="-1531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A2675-2CB7-4203-9E4A-212964A862BF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49A2F-F8DD-411E-A150-EC3231DD1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0D136-D480-4B07-AD69-5FBBACB0D420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0DFAA-71D9-4902-971C-8786F4B8D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14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4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63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000" y="908720"/>
            <a:ext cx="8820000" cy="576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Picture 2" descr="P:\ФОТО объектов\Фрунзе,1а (мечеть)\2017\18.01.17 (территория)\P1320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4545013"/>
            <a:ext cx="273685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:\ФОТО объектов\НСО\рп КОЛЫВАНЬ\Советская,34 (Собор Живоначальной Троицы)\Реставрация (2016-2018)\2018 год\2018 04 12 СоборШпиль\IMG_195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2325" t="6976"/>
          <a:stretch>
            <a:fillRect/>
          </a:stretch>
        </p:blipFill>
        <p:spPr bwMode="auto">
          <a:xfrm>
            <a:off x="5867400" y="981075"/>
            <a:ext cx="30257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:\Ольга\ПРЕЗЕНТАЦИИ\10 ЛЕТ УПРАВЛЕНИЕ\от Кошелева\Маркса 64 2.jpg"/>
          <p:cNvPicPr>
            <a:picLocks noChangeAspect="1" noChangeArrowheads="1"/>
          </p:cNvPicPr>
          <p:nvPr/>
        </p:nvPicPr>
        <p:blipFill>
          <a:blip r:embed="rId4" cstate="print"/>
          <a:srcRect t="2863" b="7877"/>
          <a:stretch>
            <a:fillRect/>
          </a:stretch>
        </p:blipFill>
        <p:spPr bwMode="auto">
          <a:xfrm>
            <a:off x="6011863" y="4437063"/>
            <a:ext cx="288131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:\Ольга\ПРЕЗЕНТАЦИИ\10 ЛЕТ УПРАВЛЕНИЕ\от Кошелева\10. Мичурина, 6.JPG"/>
          <p:cNvPicPr>
            <a:picLocks noChangeAspect="1" noChangeArrowheads="1"/>
          </p:cNvPicPr>
          <p:nvPr/>
        </p:nvPicPr>
        <p:blipFill>
          <a:blip r:embed="rId5" cstate="print"/>
          <a:srcRect l="-7500" t="-1305" b="5441"/>
          <a:stretch>
            <a:fillRect/>
          </a:stretch>
        </p:blipFill>
        <p:spPr bwMode="auto">
          <a:xfrm>
            <a:off x="34925" y="4581525"/>
            <a:ext cx="30972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83768" y="2780928"/>
            <a:ext cx="4896544" cy="393954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A Bebas Neue" pitchFamily="2" charset="0"/>
              </a:rPr>
              <a:t>2008-2018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A Bebas Neue" pitchFamily="2" charset="0"/>
            </a:endParaRPr>
          </a:p>
        </p:txBody>
      </p:sp>
      <p:pic>
        <p:nvPicPr>
          <p:cNvPr id="9" name="Picture 6" descr="D:\Ольга\ПРЕЗЕНТАЦИИ\10 ЛЕТ УПРАВЛЕНИЕ\IMG_32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2708275"/>
            <a:ext cx="2449513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D:\Ольга\ПРЕЗЕНТАЦИИ\10 ЛЕТ УПРАВЛЕНИЕ\папшева 5 001.jpg"/>
          <p:cNvPicPr>
            <a:picLocks noChangeAspect="1" noChangeArrowheads="1"/>
          </p:cNvPicPr>
          <p:nvPr/>
        </p:nvPicPr>
        <p:blipFill>
          <a:blip r:embed="rId7" cstate="print"/>
          <a:srcRect l="5000" t="9502" r="4791" b="1062"/>
          <a:stretch>
            <a:fillRect/>
          </a:stretch>
        </p:blipFill>
        <p:spPr bwMode="auto">
          <a:xfrm>
            <a:off x="250825" y="976313"/>
            <a:ext cx="223361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:\ФОТО объектов\НСО\Сузунский район\р.п.Сузун\Сузунский медеплавильный завод\Толчельня\19.05.16 (фасады, интерьеры)\P1300147.JPG"/>
          <p:cNvPicPr>
            <a:picLocks noChangeAspect="1" noChangeArrowheads="1"/>
          </p:cNvPicPr>
          <p:nvPr/>
        </p:nvPicPr>
        <p:blipFill>
          <a:blip r:embed="rId8" cstate="print"/>
          <a:srcRect l="28123" t="11737" r="266" b="22464"/>
          <a:stretch>
            <a:fillRect/>
          </a:stretch>
        </p:blipFill>
        <p:spPr bwMode="auto">
          <a:xfrm>
            <a:off x="7204075" y="3213100"/>
            <a:ext cx="168910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D:\Ольга\БИБЛИОТЕКА\Издания НПЦ\Каталог Новосибирск 2011\Каталог статьи и фото\Красный пр 23\DSC06733 ул.JPG"/>
          <p:cNvPicPr>
            <a:picLocks noChangeAspect="1" noChangeArrowheads="1"/>
          </p:cNvPicPr>
          <p:nvPr/>
        </p:nvPicPr>
        <p:blipFill>
          <a:blip r:embed="rId9" cstate="print"/>
          <a:srcRect l="2982" t="38576" r="1091" b="899"/>
          <a:stretch>
            <a:fillRect/>
          </a:stretch>
        </p:blipFill>
        <p:spPr bwMode="auto">
          <a:xfrm>
            <a:off x="2555875" y="981075"/>
            <a:ext cx="3240088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P:\АРХИВ проектов АРХ\ПЗО Область\Сузунский районГОТОВО\Схема НСО .png"/>
          <p:cNvPicPr>
            <a:picLocks noChangeAspect="1" noChangeArrowheads="1"/>
          </p:cNvPicPr>
          <p:nvPr/>
        </p:nvPicPr>
        <p:blipFill>
          <a:blip r:embed="rId10" cstate="print"/>
          <a:srcRect l="1770" t="3364" r="841" b="1600"/>
          <a:stretch>
            <a:fillRect/>
          </a:stretch>
        </p:blipFill>
        <p:spPr bwMode="auto">
          <a:xfrm>
            <a:off x="1835150" y="1773238"/>
            <a:ext cx="5573713" cy="38163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1000" sy="101000" algn="ctr" rotWithShape="0">
              <a:srgbClr val="000000">
                <a:alpha val="77000"/>
              </a:srgbClr>
            </a:outerShdw>
          </a:effectLst>
        </p:spPr>
      </p:pic>
      <p:cxnSp>
        <p:nvCxnSpPr>
          <p:cNvPr id="14" name="Соединительная линия уступом 13"/>
          <p:cNvCxnSpPr/>
          <p:nvPr/>
        </p:nvCxnSpPr>
        <p:spPr>
          <a:xfrm rot="16200000" flipH="1">
            <a:off x="3786188" y="1857375"/>
            <a:ext cx="2643187" cy="1357313"/>
          </a:xfrm>
          <a:prstGeom prst="bentConnector3">
            <a:avLst>
              <a:gd name="adj1" fmla="val 533"/>
            </a:avLst>
          </a:prstGeom>
          <a:ln w="19050">
            <a:solidFill>
              <a:srgbClr val="A04D3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48"/>
          <p:cNvCxnSpPr>
            <a:endCxn id="21" idx="4"/>
          </p:cNvCxnSpPr>
          <p:nvPr/>
        </p:nvCxnSpPr>
        <p:spPr>
          <a:xfrm flipV="1">
            <a:off x="250825" y="4221163"/>
            <a:ext cx="2341563" cy="287337"/>
          </a:xfrm>
          <a:prstGeom prst="bentConnector2">
            <a:avLst/>
          </a:prstGeom>
          <a:ln w="19050">
            <a:solidFill>
              <a:srgbClr val="A04D3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65"/>
          <p:cNvCxnSpPr/>
          <p:nvPr/>
        </p:nvCxnSpPr>
        <p:spPr>
          <a:xfrm flipV="1">
            <a:off x="3203575" y="3860800"/>
            <a:ext cx="3097213" cy="2736850"/>
          </a:xfrm>
          <a:prstGeom prst="bentConnector3">
            <a:avLst>
              <a:gd name="adj1" fmla="val 88679"/>
            </a:avLst>
          </a:prstGeom>
          <a:ln w="19050">
            <a:solidFill>
              <a:srgbClr val="A04D3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endCxn id="20" idx="2"/>
          </p:cNvCxnSpPr>
          <p:nvPr/>
        </p:nvCxnSpPr>
        <p:spPr>
          <a:xfrm>
            <a:off x="250825" y="2636838"/>
            <a:ext cx="3241675" cy="828675"/>
          </a:xfrm>
          <a:prstGeom prst="bentConnector3">
            <a:avLst>
              <a:gd name="adj1" fmla="val 66232"/>
            </a:avLst>
          </a:prstGeom>
          <a:ln w="19050">
            <a:solidFill>
              <a:srgbClr val="A04D3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00125" y="214313"/>
            <a:ext cx="77771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НОВОСИБИРСКАЯ </a:t>
            </a:r>
            <a:r>
              <a:rPr lang="ru-RU" sz="3200" b="1" spc="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ОБЛАСТЬ </a:t>
            </a:r>
          </a:p>
        </p:txBody>
      </p:sp>
      <p:grpSp>
        <p:nvGrpSpPr>
          <p:cNvPr id="19" name="Группа 97"/>
          <p:cNvGrpSpPr>
            <a:grpSpLocks/>
          </p:cNvGrpSpPr>
          <p:nvPr/>
        </p:nvGrpSpPr>
        <p:grpSpPr bwMode="auto">
          <a:xfrm>
            <a:off x="2555875" y="3429000"/>
            <a:ext cx="3463925" cy="792163"/>
            <a:chOff x="2699792" y="3429000"/>
            <a:chExt cx="3464768" cy="792088"/>
          </a:xfrm>
        </p:grpSpPr>
        <p:sp>
          <p:nvSpPr>
            <p:cNvPr id="20" name="Овал 19"/>
            <p:cNvSpPr/>
            <p:nvPr/>
          </p:nvSpPr>
          <p:spPr>
            <a:xfrm>
              <a:off x="3636645" y="3429000"/>
              <a:ext cx="71455" cy="71431"/>
            </a:xfrm>
            <a:prstGeom prst="ellipse">
              <a:avLst/>
            </a:prstGeom>
            <a:solidFill>
              <a:srgbClr val="A64136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2699792" y="4149657"/>
              <a:ext cx="71455" cy="71431"/>
            </a:xfrm>
            <a:prstGeom prst="ellipse">
              <a:avLst/>
            </a:prstGeom>
            <a:solidFill>
              <a:srgbClr val="A64136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6093106" y="3573449"/>
              <a:ext cx="71454" cy="71430"/>
            </a:xfrm>
            <a:prstGeom prst="ellipse">
              <a:avLst/>
            </a:prstGeom>
            <a:solidFill>
              <a:srgbClr val="A64136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466726" y="2857496"/>
            <a:ext cx="1677274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150" dirty="0">
                <a:ln w="11430"/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Колывань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5720" y="4286256"/>
            <a:ext cx="1534398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150" dirty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Покровка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43834" y="4071942"/>
            <a:ext cx="95508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15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Сузун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29520" y="6357958"/>
            <a:ext cx="1894438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150" dirty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Колывань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03848" y="6309320"/>
            <a:ext cx="1939656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150" dirty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Новосибирск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4282" y="2357430"/>
            <a:ext cx="1534398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150" dirty="0">
                <a:ln w="11430"/>
                <a:solidFill>
                  <a:srgbClr val="0E284E"/>
                </a:solidFill>
                <a:latin typeface="Arial" pitchFamily="34" charset="0"/>
                <a:cs typeface="Arial" pitchFamily="34" charset="0"/>
              </a:rPr>
              <a:t>Куйбышев</a:t>
            </a:r>
          </a:p>
        </p:txBody>
      </p:sp>
      <p:pic>
        <p:nvPicPr>
          <p:cNvPr id="29" name="Picture 5" descr="D:\Ольга\ПРЕЗЕНТАЦИИ\10 ЛЕТ УПРАВЛЕНИЕ\Логотип УГОКН.png"/>
          <p:cNvPicPr>
            <a:picLocks noChangeAspect="1" noChangeArrowheads="1"/>
          </p:cNvPicPr>
          <p:nvPr/>
        </p:nvPicPr>
        <p:blipFill>
          <a:blip r:embed="rId11" cstate="print">
            <a:lum bright="6000"/>
          </a:blip>
          <a:srcRect/>
          <a:stretch>
            <a:fillRect/>
          </a:stretch>
        </p:blipFill>
        <p:spPr bwMode="auto">
          <a:xfrm>
            <a:off x="179388" y="184150"/>
            <a:ext cx="47625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Соединительная линия уступом 29"/>
          <p:cNvCxnSpPr/>
          <p:nvPr/>
        </p:nvCxnSpPr>
        <p:spPr>
          <a:xfrm flipV="1">
            <a:off x="250825" y="3860800"/>
            <a:ext cx="5905500" cy="2736850"/>
          </a:xfrm>
          <a:prstGeom prst="bentConnector3">
            <a:avLst>
              <a:gd name="adj1" fmla="val 48767"/>
            </a:avLst>
          </a:prstGeom>
          <a:ln w="19050">
            <a:solidFill>
              <a:srgbClr val="A04D3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65"/>
          <p:cNvCxnSpPr/>
          <p:nvPr/>
        </p:nvCxnSpPr>
        <p:spPr>
          <a:xfrm>
            <a:off x="6011863" y="3644900"/>
            <a:ext cx="2881312" cy="792163"/>
          </a:xfrm>
          <a:prstGeom prst="bentConnector3">
            <a:avLst>
              <a:gd name="adj1" fmla="val 26401"/>
            </a:avLst>
          </a:prstGeom>
          <a:ln w="19050">
            <a:solidFill>
              <a:srgbClr val="A04D3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51520" y="6289575"/>
            <a:ext cx="2034464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150" dirty="0">
                <a:ln w="11430"/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Новосибирск</a:t>
            </a:r>
          </a:p>
        </p:txBody>
      </p:sp>
      <p:cxnSp>
        <p:nvCxnSpPr>
          <p:cNvPr id="33" name="Соединительная линия уступом 65"/>
          <p:cNvCxnSpPr>
            <a:stCxn id="34" idx="2"/>
          </p:cNvCxnSpPr>
          <p:nvPr/>
        </p:nvCxnSpPr>
        <p:spPr>
          <a:xfrm rot="10800000" flipH="1">
            <a:off x="5940425" y="4365625"/>
            <a:ext cx="2890838" cy="827088"/>
          </a:xfrm>
          <a:prstGeom prst="bentConnector3">
            <a:avLst>
              <a:gd name="adj1" fmla="val 5528"/>
            </a:avLst>
          </a:prstGeom>
          <a:ln w="19050">
            <a:solidFill>
              <a:srgbClr val="A04D3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5940425" y="5157788"/>
            <a:ext cx="71438" cy="71437"/>
          </a:xfrm>
          <a:prstGeom prst="ellipse">
            <a:avLst/>
          </a:prstGeom>
          <a:solidFill>
            <a:srgbClr val="A64136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5" name="Соединительная линия уступом 65"/>
          <p:cNvCxnSpPr/>
          <p:nvPr/>
        </p:nvCxnSpPr>
        <p:spPr>
          <a:xfrm flipV="1">
            <a:off x="6011863" y="3141663"/>
            <a:ext cx="2881312" cy="503237"/>
          </a:xfrm>
          <a:prstGeom prst="bentConnector3">
            <a:avLst>
              <a:gd name="adj1" fmla="val 38762"/>
            </a:avLst>
          </a:prstGeom>
          <a:ln w="19050">
            <a:solidFill>
              <a:srgbClr val="A04D3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286248" y="1000108"/>
            <a:ext cx="1571636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150" dirty="0">
                <a:ln w="11430"/>
                <a:solidFill>
                  <a:srgbClr val="0E284E"/>
                </a:solidFill>
                <a:latin typeface="Arial" pitchFamily="34" charset="0"/>
                <a:cs typeface="Arial" pitchFamily="34" charset="0"/>
              </a:rPr>
              <a:t>Новосибирск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42886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71472" y="71414"/>
            <a:ext cx="8572528" cy="857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0034" y="142852"/>
            <a:ext cx="8429620" cy="70788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Государственная программа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«КУЛЬТУРА НОВОСИБИРСКОЙ ОБЛАСТИ»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0800000">
            <a:off x="1214414" y="928670"/>
            <a:ext cx="7929586" cy="2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5" name="Picture 3" descr="C:\Users\VolkovaOlga\Desktop\Наталья\Презентация\Годовой отчет 2020\рЕВ.ПРОСПЕКТ 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29396"/>
            <a:ext cx="7642623" cy="5400000"/>
          </a:xfrm>
          <a:prstGeom prst="rect">
            <a:avLst/>
          </a:prstGeom>
          <a:noFill/>
        </p:spPr>
      </p:pic>
      <p:sp>
        <p:nvSpPr>
          <p:cNvPr id="5" name="Равнобедренный треугольник 4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214810" y="6000768"/>
            <a:ext cx="4929190" cy="7231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143372" y="6072206"/>
            <a:ext cx="500062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 smtClean="0"/>
              <a:t>«Дом Г.И.Пастухова, М.Д.Губина» по адресу: р.п. Колывань, Революционный проспект, 37</a:t>
            </a:r>
            <a:endParaRPr lang="ru-R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698" name="Picture 2" descr="C:\Users\VolkovaOlga\Desktop\Наталья\Презентация\Годовой отчет 2020\Якушева, 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976188"/>
            <a:ext cx="6215106" cy="438177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714744" y="6215082"/>
            <a:ext cx="5429256" cy="4286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429024" y="6215082"/>
            <a:ext cx="607219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 smtClean="0"/>
              <a:t>«Школа» по адресу: г. Новосибирск, ул. Якушева, 21</a:t>
            </a:r>
            <a:endParaRPr lang="ru-RU" b="1" dirty="0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  <p:pic>
        <p:nvPicPr>
          <p:cNvPr id="29699" name="Picture 3" descr="C:\Users\VolkovaOlga\Desktop\Наталья\Презентация\Годовой отчет 2020\Якушева, 2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97612"/>
            <a:ext cx="5542707" cy="3670483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42886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71472" y="71414"/>
            <a:ext cx="8572528" cy="571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0034" y="142852"/>
            <a:ext cx="8429620" cy="40011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Разработка научно-проектной документации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0800000">
            <a:off x="1500166" y="642919"/>
            <a:ext cx="7643834" cy="2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4034" name="Picture 2" descr="P:\00_Презентация 2020\doc20210121135437113530_002.jpg"/>
          <p:cNvPicPr>
            <a:picLocks noChangeAspect="1" noChangeArrowheads="1"/>
          </p:cNvPicPr>
          <p:nvPr/>
        </p:nvPicPr>
        <p:blipFill>
          <a:blip r:embed="rId2" cstate="print"/>
          <a:srcRect l="18605" t="2690" r="705" b="9440"/>
          <a:stretch>
            <a:fillRect/>
          </a:stretch>
        </p:blipFill>
        <p:spPr bwMode="auto">
          <a:xfrm>
            <a:off x="142844" y="285728"/>
            <a:ext cx="5929354" cy="4572032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42886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57224" y="71414"/>
            <a:ext cx="8286776" cy="571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57224" y="142852"/>
            <a:ext cx="7429552" cy="40011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Разработка проектной документации в 2021 году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0800000">
            <a:off x="1357290" y="642919"/>
            <a:ext cx="7786710" cy="1589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авнобедренный треугольник 4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  <p:pic>
        <p:nvPicPr>
          <p:cNvPr id="44035" name="Picture 3" descr="P:\00_Презентация 2020\IMG_5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821917"/>
            <a:ext cx="3857620" cy="2893128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5786446" y="857232"/>
            <a:ext cx="3357554" cy="7143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857884" y="911168"/>
            <a:ext cx="328614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b="1" dirty="0" smtClean="0"/>
              <a:t>«Лавка купчихи Смирновой»,</a:t>
            </a:r>
          </a:p>
          <a:p>
            <a:pPr>
              <a:lnSpc>
                <a:spcPts val="2000"/>
              </a:lnSpc>
            </a:pPr>
            <a:r>
              <a:rPr lang="ru-RU" b="1" dirty="0" smtClean="0"/>
              <a:t>с. Битки </a:t>
            </a:r>
            <a:r>
              <a:rPr lang="ru-RU" b="1" dirty="0" err="1" smtClean="0"/>
              <a:t>Сузунского</a:t>
            </a:r>
            <a:r>
              <a:rPr lang="ru-RU" b="1" dirty="0" smtClean="0"/>
              <a:t> района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0" y="4357694"/>
            <a:ext cx="3357554" cy="4111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1438" y="4411630"/>
            <a:ext cx="328614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b="1" dirty="0" smtClean="0"/>
              <a:t>Историческое фото 1990-х гг.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214678" y="6215082"/>
            <a:ext cx="2071702" cy="4111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286116" y="6251517"/>
            <a:ext cx="221457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b="1" dirty="0" smtClean="0"/>
              <a:t>Современный вид</a:t>
            </a:r>
          </a:p>
        </p:txBody>
      </p:sp>
      <p:sp>
        <p:nvSpPr>
          <p:cNvPr id="12" name="Прямоугольный треугольник 11"/>
          <p:cNvSpPr/>
          <p:nvPr/>
        </p:nvSpPr>
        <p:spPr>
          <a:xfrm rot="10585225">
            <a:off x="6970821" y="2781986"/>
            <a:ext cx="2031379" cy="185404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42886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85720" y="71414"/>
            <a:ext cx="8858280" cy="571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20" y="142852"/>
            <a:ext cx="8715436" cy="36933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Ремонтно-реставрационные работы в 2021 году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0800000">
            <a:off x="1571604" y="642919"/>
            <a:ext cx="7572396" cy="1589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авнобедренный треугольник 4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01" y="3357562"/>
            <a:ext cx="5036379" cy="3357586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6" t="4333" r="16926" b="28838"/>
          <a:stretch/>
        </p:blipFill>
        <p:spPr>
          <a:xfrm>
            <a:off x="93309" y="785794"/>
            <a:ext cx="5486437" cy="3429024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Прямоугольный треугольник 21"/>
          <p:cNvSpPr/>
          <p:nvPr/>
        </p:nvSpPr>
        <p:spPr>
          <a:xfrm flipH="1" flipV="1">
            <a:off x="6857984" y="2786058"/>
            <a:ext cx="2286016" cy="1857388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715008" y="785794"/>
            <a:ext cx="3428992" cy="1143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786446" y="785794"/>
            <a:ext cx="32147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630238" algn="l"/>
              </a:tabLst>
            </a:pPr>
            <a:r>
              <a:rPr lang="ru-RU" sz="1600" b="1" dirty="0" smtClean="0"/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Дом Г.И. Пастухова, М.Д. Губина</a:t>
            </a: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630238" algn="l"/>
              </a:tabLst>
            </a:pPr>
            <a:r>
              <a:rPr lang="ru-RU" b="1" dirty="0" smtClean="0"/>
              <a:t>р.п. Колывань,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630238" algn="l"/>
              </a:tabLst>
            </a:pPr>
            <a:r>
              <a:rPr lang="ru-RU" b="1" dirty="0" smtClean="0"/>
              <a:t>Революционный проспект, 37</a:t>
            </a:r>
            <a:endParaRPr lang="ru-RU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42886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85720" y="71414"/>
            <a:ext cx="8858280" cy="7858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20" y="142852"/>
            <a:ext cx="8715436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Объекты, на которых запланированы ремонтно-реставрационные работы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0800000" flipV="1">
            <a:off x="3000364" y="857230"/>
            <a:ext cx="6143636" cy="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ый треугольник 21"/>
          <p:cNvSpPr/>
          <p:nvPr/>
        </p:nvSpPr>
        <p:spPr>
          <a:xfrm flipH="1" flipV="1">
            <a:off x="6857984" y="2786058"/>
            <a:ext cx="2286016" cy="1857388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107" name="Picture 3" descr="P:\00_Презентация 2020\Отдел учета\Ядринцевская,25.JPG"/>
          <p:cNvPicPr>
            <a:picLocks noChangeAspect="1" noChangeArrowheads="1"/>
          </p:cNvPicPr>
          <p:nvPr/>
        </p:nvPicPr>
        <p:blipFill>
          <a:blip r:embed="rId2" cstate="print"/>
          <a:srcRect r="197" b="5742"/>
          <a:stretch>
            <a:fillRect/>
          </a:stretch>
        </p:blipFill>
        <p:spPr bwMode="auto">
          <a:xfrm>
            <a:off x="5143504" y="928670"/>
            <a:ext cx="3832439" cy="2714644"/>
          </a:xfrm>
          <a:prstGeom prst="rect">
            <a:avLst/>
          </a:prstGeom>
          <a:noFill/>
        </p:spPr>
      </p:pic>
      <p:pic>
        <p:nvPicPr>
          <p:cNvPr id="47108" name="Picture 4" descr="P:\00_Презентация 2020\Отдел учета\Сибревкома, 18 (2).JPG"/>
          <p:cNvPicPr>
            <a:picLocks noChangeAspect="1" noChangeArrowheads="1"/>
          </p:cNvPicPr>
          <p:nvPr/>
        </p:nvPicPr>
        <p:blipFill>
          <a:blip r:embed="rId3" cstate="print"/>
          <a:srcRect t="15875" b="7395"/>
          <a:stretch>
            <a:fillRect/>
          </a:stretch>
        </p:blipFill>
        <p:spPr bwMode="auto">
          <a:xfrm>
            <a:off x="214282" y="928670"/>
            <a:ext cx="4692063" cy="2700000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7429520" y="857232"/>
            <a:ext cx="1428760" cy="9286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7334265" y="1449264"/>
            <a:ext cx="1666891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/>
              <a:t>объекта</a:t>
            </a:r>
            <a:endParaRPr lang="ru-RU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429516" y="857232"/>
            <a:ext cx="150020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4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9218" name="Picture 2" descr="P:\00_Презентация 2020\Отдел учета\1905, 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3599756" cy="2700000"/>
          </a:xfrm>
          <a:prstGeom prst="rect">
            <a:avLst/>
          </a:prstGeom>
          <a:noFill/>
        </p:spPr>
      </p:pic>
      <p:sp>
        <p:nvSpPr>
          <p:cNvPr id="5" name="Равнобедренный треугольник 4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  <p:pic>
        <p:nvPicPr>
          <p:cNvPr id="9219" name="Picture 3" descr="P:\00_Презентация 2020\Коммунистическая, 36_1.jpg"/>
          <p:cNvPicPr>
            <a:picLocks noChangeAspect="1" noChangeArrowheads="1"/>
          </p:cNvPicPr>
          <p:nvPr/>
        </p:nvPicPr>
        <p:blipFill>
          <a:blip r:embed="rId6" cstate="print"/>
          <a:srcRect b="15775"/>
          <a:stretch>
            <a:fillRect/>
          </a:stretch>
        </p:blipFill>
        <p:spPr bwMode="auto">
          <a:xfrm>
            <a:off x="4000496" y="3714751"/>
            <a:ext cx="5000660" cy="2714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>
            <a:off x="242886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28596" y="71414"/>
            <a:ext cx="8715404" cy="857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00034" y="314246"/>
            <a:ext cx="8429620" cy="40011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ПОПУЛЯРИЗАЦИЯ ИСТОРИКО-КУЛЬТУРНОГО НАСЛЕДИЯ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10800000">
            <a:off x="928662" y="928670"/>
            <a:ext cx="8215338" cy="2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P:\00_Презентация 2020\Буклет Монумент Славы А5 33 листа к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46520"/>
            <a:ext cx="7151514" cy="5040000"/>
          </a:xfrm>
          <a:prstGeom prst="rect">
            <a:avLst/>
          </a:prstGeom>
          <a:noFill/>
        </p:spPr>
      </p:pic>
      <p:sp>
        <p:nvSpPr>
          <p:cNvPr id="28" name="Равнобедренный треугольник 27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71504" y="857232"/>
            <a:ext cx="8358214" cy="5572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42886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85720" y="71414"/>
            <a:ext cx="8858280" cy="571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20" y="142852"/>
            <a:ext cx="8715436" cy="36933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Популяризация культурного наследия Новосибирской области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0800000">
            <a:off x="571472" y="642919"/>
            <a:ext cx="8572528" cy="1589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ый треугольник 21"/>
          <p:cNvSpPr/>
          <p:nvPr/>
        </p:nvSpPr>
        <p:spPr>
          <a:xfrm flipH="1" flipV="1">
            <a:off x="6572264" y="2786058"/>
            <a:ext cx="2286016" cy="1857388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P:\00_Презентация 2020\doc20210204193048114146_002.jpg"/>
          <p:cNvPicPr>
            <a:picLocks noChangeAspect="1" noChangeArrowheads="1"/>
          </p:cNvPicPr>
          <p:nvPr/>
        </p:nvPicPr>
        <p:blipFill>
          <a:blip r:embed="rId2" cstate="print"/>
          <a:srcRect b="4457"/>
          <a:stretch>
            <a:fillRect/>
          </a:stretch>
        </p:blipFill>
        <p:spPr bwMode="auto">
          <a:xfrm>
            <a:off x="571504" y="857232"/>
            <a:ext cx="4071966" cy="5500726"/>
          </a:xfrm>
          <a:prstGeom prst="rect">
            <a:avLst/>
          </a:prstGeom>
          <a:noFill/>
        </p:spPr>
      </p:pic>
      <p:sp>
        <p:nvSpPr>
          <p:cNvPr id="5" name="Равнобедренный треугольник 4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  <p:pic>
        <p:nvPicPr>
          <p:cNvPr id="10243" name="Picture 3" descr="P:\00_Презентация 2020\doc20210204193048114146_001.jpg"/>
          <p:cNvPicPr>
            <a:picLocks noChangeAspect="1" noChangeArrowheads="1"/>
          </p:cNvPicPr>
          <p:nvPr/>
        </p:nvPicPr>
        <p:blipFill>
          <a:blip r:embed="rId4" cstate="print"/>
          <a:srcRect b="4389"/>
          <a:stretch>
            <a:fillRect/>
          </a:stretch>
        </p:blipFill>
        <p:spPr bwMode="auto">
          <a:xfrm>
            <a:off x="4786346" y="857232"/>
            <a:ext cx="4069085" cy="55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500042"/>
            <a:ext cx="9144000" cy="12858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b="11633"/>
          <a:stretch>
            <a:fillRect/>
          </a:stretch>
        </p:blipFill>
        <p:spPr bwMode="auto">
          <a:xfrm>
            <a:off x="2714612" y="3499960"/>
            <a:ext cx="3911838" cy="292734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71538" y="500042"/>
            <a:ext cx="7072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БЛАГОДАРИМ ЗА ВНИМАНИЕ</a:t>
            </a:r>
            <a:endParaRPr lang="ru-RU" sz="8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42886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85720" y="285704"/>
            <a:ext cx="8858280" cy="2000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158" y="457122"/>
            <a:ext cx="8572560" cy="175432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Поручение Президента от 11.10.2012 №ПР-2705 «О разработке комплекса мер по сохранению и развитию исторических поселений, защите культурно-исторических городских и природных ландшафтов, установлению особого порядка регулирования градостроительной деятельности на территории исторических поселений»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0800000" flipV="1">
            <a:off x="2928926" y="2285990"/>
            <a:ext cx="6215074" cy="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572000" y="6000768"/>
            <a:ext cx="4572000" cy="4286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00562" y="6063462"/>
            <a:ext cx="464343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 smtClean="0"/>
              <a:t>Видовое раскрытие панорам г. Куйбышев</a:t>
            </a:r>
            <a:endParaRPr lang="ru-RU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109501" y="3590454"/>
            <a:ext cx="2937807" cy="2196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6110292" y="3590454"/>
            <a:ext cx="2927798" cy="2196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3109895" y="3590454"/>
            <a:ext cx="2927599" cy="2196000"/>
          </a:xfrm>
          <a:prstGeom prst="rect">
            <a:avLst/>
          </a:prstGeom>
        </p:spPr>
      </p:pic>
      <p:sp>
        <p:nvSpPr>
          <p:cNvPr id="5" name="Равнобедренный треугольник 4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1963A7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Равнобедренный треугольник 30"/>
          <p:cNvSpPr/>
          <p:nvPr/>
        </p:nvSpPr>
        <p:spPr>
          <a:xfrm rot="10800000">
            <a:off x="1115616" y="0"/>
            <a:ext cx="8028384" cy="6858000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3" descr="D:\Ольга\Сузун\презентация\готовые картинки\готовые картинки\210297\210297достопримеч место 1.jpg"/>
          <p:cNvPicPr preferRelativeResize="0">
            <a:picLocks noChangeArrowheads="1"/>
          </p:cNvPicPr>
          <p:nvPr/>
        </p:nvPicPr>
        <p:blipFill>
          <a:blip r:embed="rId2" cstate="print"/>
          <a:srcRect l="2174" t="19353" r="1517" b="10947"/>
          <a:stretch>
            <a:fillRect/>
          </a:stretch>
        </p:blipFill>
        <p:spPr bwMode="auto">
          <a:xfrm>
            <a:off x="0" y="3643313"/>
            <a:ext cx="3848100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403648" y="5877272"/>
            <a:ext cx="1656184" cy="98072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83768" y="5733256"/>
            <a:ext cx="6408712" cy="101566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Достопримечательное место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«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Сузунский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   медеплавильный завод и монетный двор»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  <p:pic>
        <p:nvPicPr>
          <p:cNvPr id="13" name="Picture 2" descr="D:\Ольга\Сузун\презентация\готовые картинки\готовые картинки\210297\210297ГРАВЮРА.jpg"/>
          <p:cNvPicPr>
            <a:picLocks noChangeAspect="1" noChangeArrowheads="1"/>
          </p:cNvPicPr>
          <p:nvPr/>
        </p:nvPicPr>
        <p:blipFill>
          <a:blip r:embed="rId4" cstate="print"/>
          <a:srcRect t="1422" r="-337" b="6676"/>
          <a:stretch>
            <a:fillRect/>
          </a:stretch>
        </p:blipFill>
        <p:spPr bwMode="auto">
          <a:xfrm>
            <a:off x="3890963" y="0"/>
            <a:ext cx="5289550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D:\Ольга\Сузун\презентация губернаторский совет\250176\все ОКН в одном слайде 250176.jpg"/>
          <p:cNvPicPr>
            <a:picLocks noChangeAspect="1" noChangeArrowheads="1"/>
          </p:cNvPicPr>
          <p:nvPr/>
        </p:nvPicPr>
        <p:blipFill>
          <a:blip r:embed="rId5" cstate="print"/>
          <a:srcRect l="3601" t="39439" r="4866" b="11388"/>
          <a:stretch>
            <a:fillRect/>
          </a:stretch>
        </p:blipFill>
        <p:spPr bwMode="auto">
          <a:xfrm>
            <a:off x="3890963" y="3624263"/>
            <a:ext cx="5251450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Ольга\Сузун\ПЗО презентация в Сузун\ГОТОВЫЕ КАРТИНКИ\ПО ДМ.jpg"/>
          <p:cNvPicPr preferRelativeResize="0">
            <a:picLocks noChangeArrowheads="1"/>
          </p:cNvPicPr>
          <p:nvPr/>
        </p:nvPicPr>
        <p:blipFill>
          <a:blip r:embed="rId6" cstate="print"/>
          <a:srcRect l="4251" t="19168" r="41428" b="15443"/>
          <a:stretch>
            <a:fillRect/>
          </a:stretch>
        </p:blipFill>
        <p:spPr bwMode="auto">
          <a:xfrm>
            <a:off x="0" y="0"/>
            <a:ext cx="38481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581260" y="8093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1963A7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авнобедренный треугольник 31"/>
          <p:cNvSpPr/>
          <p:nvPr/>
        </p:nvSpPr>
        <p:spPr>
          <a:xfrm rot="10800000">
            <a:off x="0" y="0"/>
            <a:ext cx="9144000" cy="6858000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3" descr="D:\Ольга\ПРЕЗЕНТАЦИИ\10 ЛЕТ УПРАВЛЕНИЕ\сузун нпд 2.jpg"/>
          <p:cNvPicPr>
            <a:picLocks noChangeAspect="1" noChangeArrowheads="1"/>
          </p:cNvPicPr>
          <p:nvPr/>
        </p:nvPicPr>
        <p:blipFill>
          <a:blip r:embed="rId2" cstate="print"/>
          <a:srcRect l="2838" t="9840" r="5624" b="29919"/>
          <a:stretch>
            <a:fillRect/>
          </a:stretch>
        </p:blipFill>
        <p:spPr bwMode="auto">
          <a:xfrm>
            <a:off x="3994412" y="358080"/>
            <a:ext cx="5149588" cy="27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D:\Ольга\ПРЕЗЕНТАЦИИ\10 ЛЕТ УПРАВЛЕНИЕ\Цветовое решение-Model.jpg"/>
          <p:cNvPicPr>
            <a:picLocks noChangeAspect="1" noChangeArrowheads="1"/>
          </p:cNvPicPr>
          <p:nvPr/>
        </p:nvPicPr>
        <p:blipFill>
          <a:blip r:embed="rId3" cstate="print"/>
          <a:srcRect l="5830" t="10239" r="1051" b="5727"/>
          <a:stretch>
            <a:fillRect/>
          </a:stretch>
        </p:blipFill>
        <p:spPr bwMode="auto">
          <a:xfrm>
            <a:off x="1" y="0"/>
            <a:ext cx="4139951" cy="293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/>
          <a:srcRect t="12758" r="5751" b="6526"/>
          <a:stretch>
            <a:fillRect/>
          </a:stretch>
        </p:blipFill>
        <p:spPr bwMode="auto">
          <a:xfrm>
            <a:off x="1" y="2852936"/>
            <a:ext cx="6228184" cy="299548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" descr="D:\Ольга\ПРЕЗЕНТАЦИИ\10 ЛЕТ УПРАВЛЕНИЕ\Толчельня ворота-Model.jpg"/>
          <p:cNvPicPr>
            <a:picLocks noChangeAspect="1" noChangeArrowheads="1"/>
          </p:cNvPicPr>
          <p:nvPr/>
        </p:nvPicPr>
        <p:blipFill>
          <a:blip r:embed="rId5" cstate="print"/>
          <a:srcRect l="4002" t="20572" r="57315" b="19403"/>
          <a:stretch>
            <a:fillRect/>
          </a:stretch>
        </p:blipFill>
        <p:spPr bwMode="auto">
          <a:xfrm>
            <a:off x="6228184" y="3068959"/>
            <a:ext cx="2915816" cy="361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Равнобедренный треугольник 25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47664" y="5877272"/>
            <a:ext cx="5472608" cy="87716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Достопримечательное место</a:t>
            </a:r>
          </a:p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«</a:t>
            </a:r>
            <a:r>
              <a:rPr lang="ru-RU" sz="1700" b="1" dirty="0" err="1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Сузунский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   медеплавильный завод и монетный двор»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1963A7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42886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71472" y="71414"/>
            <a:ext cx="8572528" cy="857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85786" y="314246"/>
            <a:ext cx="8429620" cy="40011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Историческая планировочная структура г. Куйбышев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10800000">
            <a:off x="1214414" y="928670"/>
            <a:ext cx="7929586" cy="2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" descr="P:\00_Презентация 2020\Куйбышев\1834 (03_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029396"/>
            <a:ext cx="5765459" cy="568800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5572132" y="6143644"/>
            <a:ext cx="3571868" cy="4286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572132" y="6206338"/>
            <a:ext cx="357186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 smtClean="0"/>
              <a:t>Историческое ядро г. Куйбышев</a:t>
            </a:r>
            <a:endParaRPr lang="ru-RU" b="1" dirty="0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P:\00_Презентация 2020\Куйбышев\Каинск. Угол Базарной и Московской улиц. 1903 го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6058" y="4000504"/>
            <a:ext cx="4435098" cy="2700000"/>
          </a:xfrm>
          <a:prstGeom prst="rect">
            <a:avLst/>
          </a:prstGeom>
          <a:noFill/>
        </p:spPr>
      </p:pic>
      <p:sp>
        <p:nvSpPr>
          <p:cNvPr id="19" name="Равнобедренный треугольник 18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891" name="Picture 3" descr="P:\00_Презентация 2020\Куйбышев\Слайд 16.jpg"/>
          <p:cNvPicPr>
            <a:picLocks noChangeAspect="1" noChangeArrowheads="1"/>
          </p:cNvPicPr>
          <p:nvPr/>
        </p:nvPicPr>
        <p:blipFill>
          <a:blip r:embed="rId3" cstate="print"/>
          <a:srcRect t="5946" b="5512"/>
          <a:stretch>
            <a:fillRect/>
          </a:stretch>
        </p:blipFill>
        <p:spPr bwMode="auto">
          <a:xfrm>
            <a:off x="2643174" y="285728"/>
            <a:ext cx="6417532" cy="3643338"/>
          </a:xfrm>
          <a:prstGeom prst="rect">
            <a:avLst/>
          </a:prstGeom>
          <a:noFill/>
        </p:spPr>
      </p:pic>
      <p:pic>
        <p:nvPicPr>
          <p:cNvPr id="37889" name="Picture 1" descr="P:\00_Презентация 2020\Куйбышев\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963" y="571480"/>
            <a:ext cx="2271773" cy="3357585"/>
          </a:xfrm>
          <a:prstGeom prst="rect">
            <a:avLst/>
          </a:prstGeom>
          <a:noFill/>
        </p:spPr>
      </p:pic>
      <p:pic>
        <p:nvPicPr>
          <p:cNvPr id="37890" name="Picture 2" descr="P:\00_Презентация 2020\Куйбышев\IMG_5820.JPG"/>
          <p:cNvPicPr>
            <a:picLocks noChangeAspect="1" noChangeArrowheads="1"/>
          </p:cNvPicPr>
          <p:nvPr/>
        </p:nvPicPr>
        <p:blipFill>
          <a:blip r:embed="rId5" cstate="print"/>
          <a:srcRect t="2378" b="12003"/>
          <a:stretch>
            <a:fillRect/>
          </a:stretch>
        </p:blipFill>
        <p:spPr bwMode="auto">
          <a:xfrm>
            <a:off x="285718" y="4000504"/>
            <a:ext cx="4204936" cy="2700000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42886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71472" y="142852"/>
            <a:ext cx="8572528" cy="571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85786" y="242808"/>
            <a:ext cx="8429620" cy="40011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ОБЪЕКТЫ КУЛЬТУРНОГО НАСЛЕДИЯ В Г. КУЙБЫШЕВ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0800000">
            <a:off x="1142976" y="714357"/>
            <a:ext cx="8001024" cy="2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авнобедренный треугольник 4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928794" y="714356"/>
            <a:ext cx="1428760" cy="9286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833539" y="1306388"/>
            <a:ext cx="1666891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/>
              <a:t>объектов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28790" y="714356"/>
            <a:ext cx="150020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36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 l="12650" t="11906" r="20545" b="3427"/>
          <a:stretch>
            <a:fillRect/>
          </a:stretch>
        </p:blipFill>
        <p:spPr bwMode="auto">
          <a:xfrm>
            <a:off x="642910" y="990669"/>
            <a:ext cx="7929618" cy="565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42886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71472" y="71414"/>
            <a:ext cx="8572528" cy="7858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85786" y="142852"/>
            <a:ext cx="8429620" cy="70788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Проект границ территории исторического поселения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г. Куйбышев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0800000" flipV="1">
            <a:off x="1000100" y="857230"/>
            <a:ext cx="8143900" cy="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авнобедренный треугольник 4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051721" y="5733257"/>
            <a:ext cx="2088231" cy="1124744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4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5" descr="P:\АРХИВ проектов АРХ\Академгородок\Фотофиксация\Войнова\от Дома Ученых до ул. Будкера\IMG_0098.JPG"/>
          <p:cNvPicPr>
            <a:picLocks noChangeAspect="1" noChangeArrowheads="1"/>
          </p:cNvPicPr>
          <p:nvPr/>
        </p:nvPicPr>
        <p:blipFill>
          <a:blip r:embed="rId2" cstate="print"/>
          <a:srcRect l="11629" t="1379" r="18587" b="18668"/>
          <a:stretch>
            <a:fillRect/>
          </a:stretch>
        </p:blipFill>
        <p:spPr bwMode="auto">
          <a:xfrm>
            <a:off x="0" y="4040535"/>
            <a:ext cx="213677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P:\АРХИВ проектов АРХ\Академгородок\Фотофиксация\Войнова\НГУ - Юность\IMG_1440.JPG"/>
          <p:cNvPicPr>
            <a:picLocks noChangeAspect="1" noChangeArrowheads="1"/>
          </p:cNvPicPr>
          <p:nvPr/>
        </p:nvPicPr>
        <p:blipFill>
          <a:blip r:embed="rId3" cstate="print"/>
          <a:srcRect l="5798"/>
          <a:stretch>
            <a:fillRect/>
          </a:stretch>
        </p:blipFill>
        <p:spPr bwMode="auto">
          <a:xfrm>
            <a:off x="2214563" y="4040535"/>
            <a:ext cx="228917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 descr="P:\АРХИВ проектов АРХ\Академгородок\Фотофиксация\Войнова\от Дома Ученых до ул. Будкера\IMG_0382.JPG"/>
          <p:cNvPicPr>
            <a:picLocks noChangeAspect="1" noChangeArrowheads="1"/>
          </p:cNvPicPr>
          <p:nvPr/>
        </p:nvPicPr>
        <p:blipFill>
          <a:blip r:embed="rId4" cstate="print"/>
          <a:srcRect t="6334" r="1044" b="17793"/>
          <a:stretch>
            <a:fillRect/>
          </a:stretch>
        </p:blipFill>
        <p:spPr bwMode="auto">
          <a:xfrm>
            <a:off x="0" y="1376239"/>
            <a:ext cx="4500563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Равнобедренный треугольник 16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203633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78942" y="195456"/>
            <a:ext cx="8572528" cy="857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-36512" y="345201"/>
            <a:ext cx="4752528" cy="61555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Достопримечательное место</a:t>
            </a:r>
          </a:p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«Новосибирский Академгородок»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rot="10800000">
            <a:off x="821884" y="1052712"/>
            <a:ext cx="7929586" cy="2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D:\Ольга\ПРЕЗЕНТАЦИИ\25 лет НПЦ\Новая папка\готовая\Презентация по тексту МВ ГОТОВАЯ 2\Слайд21.JPG"/>
          <p:cNvPicPr>
            <a:picLocks noChangeAspect="1" noChangeArrowheads="1"/>
          </p:cNvPicPr>
          <p:nvPr/>
        </p:nvPicPr>
        <p:blipFill>
          <a:blip r:embed="rId6" cstate="print"/>
          <a:srcRect l="4326" t="6950" r="50000" b="2751"/>
          <a:stretch>
            <a:fillRect/>
          </a:stretch>
        </p:blipFill>
        <p:spPr bwMode="auto">
          <a:xfrm>
            <a:off x="4518025" y="0"/>
            <a:ext cx="4625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336699"/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Прямая соединительная линия 33"/>
          <p:cNvCxnSpPr/>
          <p:nvPr/>
        </p:nvCxnSpPr>
        <p:spPr>
          <a:xfrm>
            <a:off x="2036330" y="-714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Равнобедренный треугольник 12"/>
          <p:cNvSpPr/>
          <p:nvPr/>
        </p:nvSpPr>
        <p:spPr>
          <a:xfrm rot="10800000">
            <a:off x="3357554" y="0"/>
            <a:ext cx="5786446" cy="4643446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2" descr="P:\00_Презентация 2020\IMG_20201029_150814.jpg"/>
          <p:cNvPicPr>
            <a:picLocks noChangeAspect="1" noChangeArrowheads="1"/>
          </p:cNvPicPr>
          <p:nvPr/>
        </p:nvPicPr>
        <p:blipFill>
          <a:blip r:embed="rId2" cstate="print"/>
          <a:srcRect l="20190" t="9208" r="9354" b="14671"/>
          <a:stretch>
            <a:fillRect/>
          </a:stretch>
        </p:blipFill>
        <p:spPr bwMode="auto">
          <a:xfrm>
            <a:off x="4517602" y="1000108"/>
            <a:ext cx="2608379" cy="375749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714348" y="71414"/>
            <a:ext cx="8429652" cy="8572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42910" y="142852"/>
            <a:ext cx="8215370" cy="70788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Разработка научно-проектной документации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в 2021 году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10800000">
            <a:off x="3929058" y="928671"/>
            <a:ext cx="5214942" cy="1589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Равнобедренный треугольник 19"/>
          <p:cNvSpPr/>
          <p:nvPr/>
        </p:nvSpPr>
        <p:spPr>
          <a:xfrm>
            <a:off x="0" y="4786322"/>
            <a:ext cx="2357422" cy="2071678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4" descr="D:\Ольга\Календарь 2017\Логотип верстка серый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1633"/>
          <a:stretch>
            <a:fillRect/>
          </a:stretch>
        </p:blipFill>
        <p:spPr bwMode="auto">
          <a:xfrm>
            <a:off x="160096" y="5715016"/>
            <a:ext cx="1357322" cy="1015725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7429520" y="928670"/>
            <a:ext cx="1428760" cy="9286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7334265" y="1520702"/>
            <a:ext cx="1666891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/>
              <a:t>объектов</a:t>
            </a:r>
            <a:endParaRPr lang="ru-RU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429516" y="928670"/>
            <a:ext cx="150020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FF"/>
                  </a:glow>
                </a:effectLst>
                <a:latin typeface="Arial Black" pitchFamily="34" charset="0"/>
                <a:cs typeface="Aharoni" pitchFamily="2" charset="-79"/>
              </a:rPr>
              <a:t>7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FF"/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29" name="Picture 3" descr="P:\00_Презентация 2020\Куйбышев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520" y="1000108"/>
            <a:ext cx="4233166" cy="3600000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3768930" y="3429000"/>
            <a:ext cx="3357586" cy="16430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 descr="P:\00_Презентация 2020\Куйбышев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517410"/>
            <a:ext cx="5110991" cy="3197738"/>
          </a:xfrm>
          <a:prstGeom prst="rect">
            <a:avLst/>
          </a:prstGeom>
          <a:noFill/>
        </p:spPr>
      </p:pic>
      <p:sp>
        <p:nvSpPr>
          <p:cNvPr id="32" name="Прямоугольный треугольник 31"/>
          <p:cNvSpPr/>
          <p:nvPr/>
        </p:nvSpPr>
        <p:spPr>
          <a:xfrm rot="10585225">
            <a:off x="6970821" y="2781986"/>
            <a:ext cx="2031379" cy="185404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5273</TotalTime>
  <Words>224</Words>
  <Application>Microsoft Office PowerPoint</Application>
  <PresentationFormat>Экран (4:3)</PresentationFormat>
  <Paragraphs>49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VolkovaOlga</dc:creator>
  <cp:lastModifiedBy>Грес Марина Вадимовна</cp:lastModifiedBy>
  <cp:revision>393</cp:revision>
  <dcterms:created xsi:type="dcterms:W3CDTF">2021-02-01T10:32:59Z</dcterms:created>
  <dcterms:modified xsi:type="dcterms:W3CDTF">2021-06-22T09:44:44Z</dcterms:modified>
</cp:coreProperties>
</file>